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Oswald" panose="020B0604020202020204" charset="0"/>
      <p:regular r:id="rId15"/>
      <p:bold r:id="rId16"/>
    </p:embeddedFont>
    <p:embeddedFont>
      <p:font typeface="Montserrat" panose="020B0604020202020204" charset="0"/>
      <p:regular r:id="rId17"/>
      <p:bold r:id="rId18"/>
      <p:italic r:id="rId19"/>
      <p:boldItalic r:id="rId20"/>
    </p:embeddedFont>
    <p:embeddedFont>
      <p:font typeface="Playfair Display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88" y="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036c20cd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036c20cd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01a4dac3a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01a4dac3a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01a4dac3a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01a4dac3a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01a4dac3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01a4dac3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02eed112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02eed112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01a4dac3a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01a4dac3a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01a4dac3a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01a4dac3a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01a4dac3a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01a4dac3a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01a4dac3a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01a4dac3a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01a4dac3a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01a4dac3a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01a4dac3a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601a4dac3a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jbrary.com/early-readers-book-club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clskids.pbworks.com/w/browse/#view=ViewAllObject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airytalesteam.blogspot.com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idencemeetsparenting.com/tinkering-station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hyperlink" Target="https://showmelibrarian.blogspot.com/p/all-things-steam.html" TargetMode="External"/><Relationship Id="rId4" Type="http://schemas.openxmlformats.org/officeDocument/2006/relationships/hyperlink" Target="https://steminlibraries.com/tag/grades-1-3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sc.ala.org/blog/2018/01/painting-table-innovative-k-5-art-program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Arial"/>
                <a:ea typeface="Arial"/>
                <a:cs typeface="Arial"/>
                <a:sym typeface="Arial"/>
              </a:rPr>
              <a:t>Too Old for Storytime,</a:t>
            </a:r>
            <a:r>
              <a:rPr lang="en" sz="60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sz="4800">
                <a:latin typeface="Arial"/>
                <a:ea typeface="Arial"/>
                <a:cs typeface="Arial"/>
                <a:sym typeface="Arial"/>
              </a:rPr>
              <a:t>Too Young for Soldering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Programming for Ages 5-8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250" y="226375"/>
            <a:ext cx="1173815" cy="109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Early Readers’ Book Club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4791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Pick books from your early readers or fairly easy picture books. Geisel might be a good choice.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Depending on age/skill/outgoing factor: you read, read as a group, take turns reading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Always involve something active or a craft at the end.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Ideas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https://jbrary.com/early-readers-book-club/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 b="1"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34675" y="493350"/>
            <a:ext cx="2865732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Drive-In Movie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4791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Build a car, then watch a short movie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Creativity and STEM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 b="1"/>
          </a:p>
        </p:txBody>
      </p:sp>
      <p:pic>
        <p:nvPicPr>
          <p:cNvPr id="129" name="Google Shape;12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6225" y="585475"/>
            <a:ext cx="286573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Other ideas?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4791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What else are you doing?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Do you have favorite resources?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http://mclskids.pbworks.com/w/browse/#view=ViewAllObjects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 b="1"/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3600" y="2184025"/>
            <a:ext cx="3735600" cy="2540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What are some traits of this age group?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5 year olds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Sweet, nice to a little wild. Still learning how to read and manage themselves.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6 year olds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Trying to balance knowing choices with what they can actually do. Often stubborn. Learning to read and tell time.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7 year olds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Moody, emotional, gains new fears but also gains the ability to persevere.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8 year olds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World is expanding, starting to understand what adults say. Usually has a clear concept of time and ability to follow directions.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800" i="1">
                <a:latin typeface="Arial"/>
                <a:ea typeface="Arial"/>
                <a:cs typeface="Arial"/>
                <a:sym typeface="Arial"/>
              </a:rPr>
              <a:t>From the “Your # Year Old” by Louise Bates Ames</a:t>
            </a:r>
            <a:endParaRPr sz="800" i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Do you find yourself skipping this age group?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Not old enough to be alone in the library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Not always independent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Sometimes you just forget!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 b="1">
                <a:latin typeface="Arial"/>
                <a:ea typeface="Arial"/>
                <a:cs typeface="Arial"/>
                <a:sym typeface="Arial"/>
              </a:rPr>
              <a:t>So what can you do with them?</a:t>
            </a:r>
            <a:endParaRPr sz="3000"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9700" y="1426525"/>
            <a:ext cx="2427450" cy="176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Busy Builders/Brick Builders/ Lego</a:t>
            </a:r>
            <a:r>
              <a:rPr lang="en" baseline="30000">
                <a:latin typeface="Arial"/>
                <a:ea typeface="Arial"/>
                <a:cs typeface="Arial"/>
                <a:sym typeface="Arial"/>
              </a:rPr>
              <a:t>TM </a:t>
            </a:r>
            <a:r>
              <a:rPr lang="en">
                <a:latin typeface="Arial"/>
                <a:ea typeface="Arial"/>
                <a:cs typeface="Arial"/>
                <a:sym typeface="Arial"/>
              </a:rPr>
              <a:t>Club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4791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Still love Legos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Parents can be in the room (and sometimes build too!)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Usually can get Legos or other building supplies through donations or cheaply at secondhand stores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Free-build or challenge style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 b="1"/>
          </a:p>
        </p:txBody>
      </p:sp>
      <p:pic>
        <p:nvPicPr>
          <p:cNvPr id="80" name="Google Shape;8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4750" y="1543350"/>
            <a:ext cx="3431950" cy="257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Minute to Win It Games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4791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Simple yet silly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Parents can participate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May need to scale in different ways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 spelling related one could change to just one letter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May need to use fewer cups for stacking challenges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 b="1"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755075" y="1488850"/>
            <a:ext cx="3048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Fairy Tale STEM/STEAM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4791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Bridge the gap between storytime and other programming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Can tie together different versions of stories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Lots of ideas on Pinterest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https://fairytalesteam.blogspot.com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 b="1"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1575" y="836725"/>
            <a:ext cx="2149298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Tinkering/Little Makers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4791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Open ended contraption making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https://confidencemeetsparenting.com/tinkering-station/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May need more guidance/help than you are used to, so involve the parents!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Plenty of more specific ideas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https://steminlibraries.com/tag/grades-1-3/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https://showmelibrarian.blogspot.com/p/all-things-steam.html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Bedtime Math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 b="1"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66525" y="700350"/>
            <a:ext cx="2865731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Arts and Crafts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4791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Process art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Still need to observe with glue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Can work in bits of art history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</a:pPr>
            <a:r>
              <a:rPr lang="en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https://www.alsc.ala.org/blog/2018/01/painting-table-innovative-k-5-art-programs/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 b="1"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5255998" y="1170123"/>
            <a:ext cx="3735598" cy="2801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Readers’ Theater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4791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Pick familiar stories that they are likely to already know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In addition to acting out the play, choose simple theater exercises or prop-making.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 b="1"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6950" y="2340550"/>
            <a:ext cx="3735597" cy="26691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440</Words>
  <Application>Microsoft Office PowerPoint</Application>
  <PresentationFormat>On-screen Show (16:9)</PresentationFormat>
  <Paragraphs>64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Oswald</vt:lpstr>
      <vt:lpstr>Montserrat</vt:lpstr>
      <vt:lpstr>Playfair Display</vt:lpstr>
      <vt:lpstr>Pop</vt:lpstr>
      <vt:lpstr>Too Old for Storytime, Too Young for Soldering</vt:lpstr>
      <vt:lpstr>What are some traits of this age group?</vt:lpstr>
      <vt:lpstr>Do you find yourself skipping this age group?</vt:lpstr>
      <vt:lpstr>Busy Builders/Brick Builders/ LegoTM Club</vt:lpstr>
      <vt:lpstr>Minute to Win It Games</vt:lpstr>
      <vt:lpstr>Fairy Tale STEM/STEAM</vt:lpstr>
      <vt:lpstr>Tinkering/Little Makers</vt:lpstr>
      <vt:lpstr>Arts and Crafts</vt:lpstr>
      <vt:lpstr>Readers’ Theater</vt:lpstr>
      <vt:lpstr>Early Readers’ Book Club</vt:lpstr>
      <vt:lpstr>Drive-In Movie</vt:lpstr>
      <vt:lpstr>Other ideas?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 Old for Storytime, Too Young for Soldering</dc:title>
  <dc:creator>Matthew Revitt</dc:creator>
  <cp:lastModifiedBy>Matthew Revitt</cp:lastModifiedBy>
  <cp:revision>1</cp:revision>
  <dcterms:modified xsi:type="dcterms:W3CDTF">2019-10-04T20:12:29Z</dcterms:modified>
</cp:coreProperties>
</file>